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51D1-8B97-45CE-B562-7B22FC8F2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038C5-2D61-4DA5-A028-A1D8EFB76C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047B2-5B49-4D54-86DA-4734E1745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6D6EC-2F7B-4CEA-99FC-644AB85AE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2275E-9C66-4EE9-BD2E-205F2768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1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554-B3D7-4CE2-8B1C-E7A4F5442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3CDE4-8D8B-4914-8D89-D01BBAD5C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A88AA-1ACF-41B1-A26E-5563C850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2B5E-664D-4157-9393-76C452417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FB82-2D81-4681-BDF8-1E7E42BA8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6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4580F1-0DFE-472E-A6AC-A33AB3256C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553C6-AE13-4D5B-BA27-6A8C4BB52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81CD3-2609-4407-892E-3EFB5F0FD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50BCA-0836-4FE3-865F-6B620E44A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20E7C-6BBE-4F4E-ACAF-0D1A16F1D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8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F6ADB-3085-4439-A964-026022C8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20D9C-BA60-4B4C-A23D-7752BFDC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8AF99-E2F1-483B-A168-5F5E9B5D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FA42E-AD13-4CCD-A832-775E243BB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19AC9-DA00-44DF-B826-CCDF0EF5F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7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74B2-724C-4559-B5ED-0B3949E8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C92A3-39CA-4D50-A103-FAA4799E3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51332-C323-4C8E-ADFF-996C5E973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48D8-D0EC-45DD-8D04-0AF712E49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2036A-D764-4F69-AAA3-B30EA572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1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C41E3-5096-42CB-B82C-4884E9D4E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E59B4-8560-4AE6-9735-6CCE1A0DE6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C7721-2199-4EB1-A5FB-1EA508CC7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82F6F-2D87-483B-91DA-E8468FCE7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DD4AE-9D78-43EC-94BF-B93F1FBA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626B4-DACE-46BD-9503-771D65AC1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52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D5B96-44CB-4537-8D55-C60E2CED6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E0DBA-C22F-4A40-A317-F4D76045F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FA4278-17BC-4A73-A8B5-6879BC81B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D171E2-54FD-4E8D-80BC-3F57AE23A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537D15-F7B2-402E-9418-8A2D3E1262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FFECF0-84F6-4A46-B825-932ADB72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79676B-5539-4A14-988D-04CC22DC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F88C1-754D-4140-A65F-9A64486F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05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9F003-2CA7-4B7B-A5E2-06C57B13A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03FD7-0FD9-420C-BDB3-BE0000CA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E8424-DF68-4BC1-B3B7-29246E64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0B0D1A-2DDC-49D7-92C7-7FA9CF4BA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11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994D3-8D62-4425-873E-D6266ADC3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3419A-1B2A-44B2-9EF1-816B397D4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B4AB6-0935-4B51-8C80-1AE1FE5D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29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9B3AE-7348-4559-97A1-FFDD9A418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5853F-01AC-488B-BF2B-0C943E17B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D36C6-50D9-4110-A20D-71DB9B391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B43AF-4E72-4866-939D-02719DFC5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E7976-A3B0-4803-A7DB-215F76DE8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A4AAB-A42B-4964-8547-13BF2A5B3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9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5FA6F-227D-4B31-9AD9-EC1AD8AA0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8FB0E-452C-4F18-A7F7-3C8D2274F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A4020-F249-4707-BFB8-941B00E05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1BD7F-B74D-432A-B90B-6FB931AC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A6079D-5D12-445C-9E2C-F6A9C307D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D60D7-B4D6-4501-A1B6-F0842EAC1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74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4489-908E-46A9-9170-F6B36463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7227B-B96A-4BE5-A420-1DB0FF948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845E6-09A8-4856-B2AE-7B66B32B93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D765B-71D0-4320-B067-77CC0C1C05A4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6186D-E5E7-45AC-A49A-09F345911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008A-3560-4277-BE76-92FBD500C9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A757F-33BF-4060-BE74-36C4D85AE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4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water, fish, shark, blue&#10;&#10;Description automatically generated">
            <a:extLst>
              <a:ext uri="{FF2B5EF4-FFF2-40B4-BE49-F238E27FC236}">
                <a16:creationId xmlns:a16="http://schemas.microsoft.com/office/drawing/2014/main" id="{8ED55969-34FA-43EC-B160-0A5ECD8AD2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6030"/>
            <a:ext cx="12191980" cy="685799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F84CDF8-019F-42F4-BEBA-C71C7957C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0347" y="83676"/>
            <a:ext cx="5831633" cy="13718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Comic Sans MS" panose="030F0702030302020204" pitchFamily="66" charset="0"/>
              </a:rPr>
              <a:t>PROJECT  1</a:t>
            </a:r>
          </a:p>
          <a:p>
            <a:r>
              <a:rPr lang="en-US" dirty="0">
                <a:solidFill>
                  <a:srgbClr val="FFFFFF"/>
                </a:solidFill>
                <a:latin typeface="Comic Sans MS" panose="030F0702030302020204" pitchFamily="66" charset="0"/>
              </a:rPr>
              <a:t>SHARK ATTACK DATABASE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5CFBAA-5CF2-40C4-A60B-6EF8EA9033BB}"/>
              </a:ext>
            </a:extLst>
          </p:cNvPr>
          <p:cNvSpPr txBox="1"/>
          <p:nvPr/>
        </p:nvSpPr>
        <p:spPr>
          <a:xfrm>
            <a:off x="10272984" y="5433047"/>
            <a:ext cx="1918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 Selena  Fears</a:t>
            </a:r>
          </a:p>
        </p:txBody>
      </p:sp>
    </p:spTree>
    <p:extLst>
      <p:ext uri="{BB962C8B-B14F-4D97-AF65-F5344CB8AC3E}">
        <p14:creationId xmlns:p14="http://schemas.microsoft.com/office/powerpoint/2010/main" val="512357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water, fish, pool, shark&#10;&#10;Description automatically generated">
            <a:extLst>
              <a:ext uri="{FF2B5EF4-FFF2-40B4-BE49-F238E27FC236}">
                <a16:creationId xmlns:a16="http://schemas.microsoft.com/office/drawing/2014/main" id="{A78B0EC4-8B25-4CEE-A964-189DAE7DCD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72" b="5030"/>
          <a:stretch/>
        </p:blipFill>
        <p:spPr>
          <a:xfrm>
            <a:off x="4083759" y="10"/>
            <a:ext cx="8105193" cy="3383270"/>
          </a:xfrm>
          <a:prstGeom prst="rect">
            <a:avLst/>
          </a:prstGeom>
        </p:spPr>
      </p:pic>
      <p:pic>
        <p:nvPicPr>
          <p:cNvPr id="8" name="Picture 7" descr="A shark swimming underwater&#10;&#10;Description automatically generated with medium confidence">
            <a:extLst>
              <a:ext uri="{FF2B5EF4-FFF2-40B4-BE49-F238E27FC236}">
                <a16:creationId xmlns:a16="http://schemas.microsoft.com/office/drawing/2014/main" id="{2C384B76-991E-4EA7-83D3-7BFCAE3539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2" r="-5" b="1329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86139-0D4B-460F-AB20-0A015061C2E5}"/>
              </a:ext>
            </a:extLst>
          </p:cNvPr>
          <p:cNvSpPr txBox="1"/>
          <p:nvPr/>
        </p:nvSpPr>
        <p:spPr>
          <a:xfrm>
            <a:off x="0" y="4274142"/>
            <a:ext cx="4512343" cy="21341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TECH STACK USED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+mj-cs"/>
            </a:endParaRP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Apache hive 3.1.2</a:t>
            </a: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Spark 3.1.2</a:t>
            </a: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Scala 2.11.12</a:t>
            </a: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SQL 8.0.19</a:t>
            </a: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SBT 1.5.4</a:t>
            </a:r>
          </a:p>
          <a:p>
            <a:pPr algn="ctr"/>
            <a:r>
              <a:rPr lang="it-IT" sz="3200" b="0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VS Code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7844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dolphin jumping out of the water&#10;&#10;Description automatically generated with medium confidence">
            <a:extLst>
              <a:ext uri="{FF2B5EF4-FFF2-40B4-BE49-F238E27FC236}">
                <a16:creationId xmlns:a16="http://schemas.microsoft.com/office/drawing/2014/main" id="{091B712E-708C-44B8-9AA7-C30F12688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2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6057B20D-0A7A-4435-A513-6E8113D9D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91050" cy="149542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BF628E6-6A39-4101-83E3-854C5F495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9911"/>
            <a:ext cx="3467897" cy="4436807"/>
          </a:xfrm>
          <a:prstGeom prst="rect">
            <a:avLst/>
          </a:prstGeom>
        </p:spPr>
      </p:pic>
      <p:pic>
        <p:nvPicPr>
          <p:cNvPr id="14" name="Picture 13" descr="Text&#10;&#10;Description automatically generated with low confidence">
            <a:extLst>
              <a:ext uri="{FF2B5EF4-FFF2-40B4-BE49-F238E27FC236}">
                <a16:creationId xmlns:a16="http://schemas.microsoft.com/office/drawing/2014/main" id="{8656717E-0AE0-46F5-8EFE-DBC673D3EE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042" y="0"/>
            <a:ext cx="2506434" cy="336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9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hark swimming underwater&#10;&#10;Description automatically generated with medium confidence">
            <a:extLst>
              <a:ext uri="{FF2B5EF4-FFF2-40B4-BE49-F238E27FC236}">
                <a16:creationId xmlns:a16="http://schemas.microsoft.com/office/drawing/2014/main" id="{2CAD8965-137C-498A-9F7C-6DD6E2BF48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" r="11452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8FBB9D2-0A1C-40B3-9317-7B0DAA4AD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8800"/>
            <a:ext cx="3714119" cy="1219200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F580A5F3-4E64-47DA-BA05-4D1ABD866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14900" cy="1819275"/>
          </a:xfrm>
          <a:prstGeom prst="rect">
            <a:avLst/>
          </a:prstGeom>
        </p:spPr>
      </p:pic>
      <p:pic>
        <p:nvPicPr>
          <p:cNvPr id="16" name="Picture 15" descr="Text&#10;&#10;Description automatically generated with medium confidence">
            <a:extLst>
              <a:ext uri="{FF2B5EF4-FFF2-40B4-BE49-F238E27FC236}">
                <a16:creationId xmlns:a16="http://schemas.microsoft.com/office/drawing/2014/main" id="{3719B3C8-C2D9-4416-A885-C5442EDF87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405" y="0"/>
            <a:ext cx="421957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42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shark swimming underwater&#10;&#10;Description automatically generated with medium confidence">
            <a:extLst>
              <a:ext uri="{FF2B5EF4-FFF2-40B4-BE49-F238E27FC236}">
                <a16:creationId xmlns:a16="http://schemas.microsoft.com/office/drawing/2014/main" id="{B1F2A4FA-639F-4D49-ACE8-0AF86B79DC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8" b="1390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22DC72-2885-44CF-A631-893D8F9E59F7}"/>
              </a:ext>
            </a:extLst>
          </p:cNvPr>
          <p:cNvSpPr txBox="1"/>
          <p:nvPr/>
        </p:nvSpPr>
        <p:spPr>
          <a:xfrm>
            <a:off x="3863845" y="5573196"/>
            <a:ext cx="76866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</a:rPr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1892117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26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Comic Sans MS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Cybi Neer</dc:creator>
  <cp:lastModifiedBy>Cybi Neer</cp:lastModifiedBy>
  <cp:revision>2</cp:revision>
  <dcterms:created xsi:type="dcterms:W3CDTF">2022-02-02T20:11:24Z</dcterms:created>
  <dcterms:modified xsi:type="dcterms:W3CDTF">2022-02-02T22:38:11Z</dcterms:modified>
</cp:coreProperties>
</file>

<file path=docProps/thumbnail.jpeg>
</file>